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6"/>
  </p:notesMasterIdLst>
  <p:sldIdLst>
    <p:sldId id="256" r:id="rId2"/>
    <p:sldId id="334" r:id="rId3"/>
    <p:sldId id="336" r:id="rId4"/>
    <p:sldId id="259" r:id="rId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modifyVerifier cryptProviderType="rsaAES" cryptAlgorithmClass="hash" cryptAlgorithmType="typeAny" cryptAlgorithmSid="14" spinCount="100000" saltData="EsMwinh0IIPObSem47l33w==" hashData="IbO3e+jGnAlBKZ4s+mXBPBUuW4ZMK7N5AAi/ivveCHdofWh6u/0Subctq78D68m+A9jaZlcFs7Iq8zQ6cFldkw=="/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/>
        </p14:section>
        <p14:section name="Setting up environment" id="{9F62335A-B7EA-AE4C-BD03-EE7540DD4825}">
          <p14:sldIdLst/>
        </p14:section>
        <p14:section name="The Basics" id="{99C36858-EA01-0C42-85EC-90E776DB9252}">
          <p14:sldIdLst/>
        </p14:section>
        <p14:section name="Components and APIs" id="{F9ECFBD5-4260-DF48-A913-C673271535F3}">
          <p14:sldIdLst/>
        </p14:section>
        <p14:section name="Native Code" id="{98B61D1F-E37E-7943-AEA1-16CB83B58B16}">
          <p14:sldIdLst>
            <p14:sldId id="334"/>
            <p14:sldId id="336"/>
          </p14:sldIdLst>
        </p14:section>
        <p14:section name="Libraries" id="{33767AE4-8B0F-FF49-BF19-4CFE1AC4B87A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/>
    <p:restoredTop sz="76923"/>
  </p:normalViewPr>
  <p:slideViewPr>
    <p:cSldViewPr snapToGrid="0">
      <p:cViewPr varScale="1">
        <p:scale>
          <a:sx n="82" d="100"/>
          <a:sy n="82" d="100"/>
        </p:scale>
        <p:origin x="496" y="176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tiff>
</file>

<file path=ppt/media/image2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4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tiff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0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0" r:id="rId2"/>
    <p:sldLayoutId id="2147483651" r:id="rId3"/>
    <p:sldLayoutId id="2147483652" r:id="rId4"/>
    <p:sldLayoutId id="2147483653" r:id="rId5"/>
    <p:sldLayoutId id="2147483655" r:id="rId6"/>
    <p:sldLayoutId id="2147483657" r:id="rId7"/>
    <p:sldLayoutId id="2147483658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Libraries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8F9C2D4-7A5E-9A42-839D-DCB9CDC78C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Native code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65946434-FDAC-8142-84CC-7AEAFD797F66}"/>
              </a:ext>
            </a:extLst>
          </p:cNvPr>
          <p:cNvSpPr>
            <a:spLocks noGrp="1"/>
          </p:cNvSpPr>
          <p:nvPr>
            <p:ph type="body" idx="2"/>
          </p:nvPr>
        </p:nvSpPr>
        <p:spPr/>
        <p:txBody>
          <a:bodyPr/>
          <a:lstStyle/>
          <a:p>
            <a:r>
              <a:rPr lang="en-VN" sz="1800" dirty="0">
                <a:solidFill>
                  <a:schemeClr val="tx1"/>
                </a:solidFill>
              </a:rPr>
              <a:t>Native Module</a:t>
            </a:r>
          </a:p>
          <a:p>
            <a:r>
              <a:rPr lang="en-VN" sz="18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Native UI Componnents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F38252-B897-ED49-A399-202EBE15A21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2</a:t>
            </a:fld>
            <a:endParaRPr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6D0CD91-CCE2-4749-8256-B7EB25BE0A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43958" y="1687319"/>
            <a:ext cx="6231287" cy="41855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07382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3C291-31A6-9146-907A-7548F6B59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Native UI Components</a:t>
            </a:r>
            <a:endParaRPr lang="en-V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8CFEBB-DBCC-514C-BFC0-E51A7034E6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3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41245243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4</a:t>
            </a:fld>
            <a:endParaRPr lang="ja-JP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3665</TotalTime>
  <Words>162</Words>
  <Application>Microsoft Macintosh PowerPoint</Application>
  <PresentationFormat>Widescreen</PresentationFormat>
  <Paragraphs>27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Arial</vt:lpstr>
      <vt:lpstr>Calibri</vt:lpstr>
      <vt:lpstr>Times New Roman</vt:lpstr>
      <vt:lpstr>cc_blue</vt:lpstr>
      <vt:lpstr>React Native Basic</vt:lpstr>
      <vt:lpstr>Native code</vt:lpstr>
      <vt:lpstr>Native UI Components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36</cp:revision>
  <cp:lastPrinted>2020-04-06T06:57:46Z</cp:lastPrinted>
  <dcterms:created xsi:type="dcterms:W3CDTF">2020-04-06T02:02:09Z</dcterms:created>
  <dcterms:modified xsi:type="dcterms:W3CDTF">2020-04-12T04:42:18Z</dcterms:modified>
</cp:coreProperties>
</file>